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53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2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C0D772-FBB0-4124-B205-92A3C86CB27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7B17-945E-45E7-A5B6-E907F4FD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3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EC6FFF-3949-4638-A265-B1515909B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5BC5F-3118-49D0-B18C-5D9CC922C2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4B1E59-3C8A-453C-B841-6AB3B0CF7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E67F-7CFF-4F65-93DB-F2FED3EC5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94" y="1063416"/>
            <a:ext cx="6034406" cy="481173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600"/>
              <a:t>IPAK ASD Causality Model</a:t>
            </a:r>
            <a:br>
              <a:rPr lang="en-US" sz="5600"/>
            </a:br>
            <a:r>
              <a:rPr lang="en-US" sz="5600"/>
              <a:t>aka </a:t>
            </a:r>
            <a:br>
              <a:rPr lang="en-US" sz="5600"/>
            </a:br>
            <a:r>
              <a:rPr lang="en-US" sz="5600"/>
              <a:t>“IPAK Model of ASD”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58574-313F-44FA-9C37-E1CA505D8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Dr. James Lyons-Weiler, PhD</a:t>
            </a:r>
          </a:p>
          <a:p>
            <a:pPr>
              <a:lnSpc>
                <a:spcPct val="90000"/>
              </a:lnSpc>
            </a:pPr>
            <a:r>
              <a:rPr lang="en-US" sz="1900"/>
              <a:t>Institute for Pure and Applied Knowledge</a:t>
            </a:r>
          </a:p>
          <a:p>
            <a:pPr>
              <a:lnSpc>
                <a:spcPct val="90000"/>
              </a:lnSpc>
            </a:pPr>
            <a:r>
              <a:rPr lang="en-US" sz="1900"/>
              <a:t>© 2018 IPAK</a:t>
            </a:r>
          </a:p>
          <a:p>
            <a:pPr>
              <a:lnSpc>
                <a:spcPct val="90000"/>
              </a:lnSpc>
            </a:pPr>
            <a:r>
              <a:rPr lang="en-US" sz="1900" b="1"/>
              <a:t>USAGE: </a:t>
            </a:r>
            <a:r>
              <a:rPr lang="en-US" sz="1900"/>
              <a:t>Free usage, duplication and distribution with citation to: </a:t>
            </a:r>
          </a:p>
          <a:p>
            <a:pPr>
              <a:lnSpc>
                <a:spcPct val="90000"/>
              </a:lnSpc>
            </a:pPr>
            <a:r>
              <a:rPr lang="en-US" sz="1900"/>
              <a:t>Lyons-Weiler, J. 2018. IPAK ASD Causality Model.  http://ipaknowledge.org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70374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A45F8-1E80-4DEC-9213-90304222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11" y="0"/>
            <a:ext cx="1010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9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IPAK ASD Causality Model aka  “IPAK Model of ASD”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 Causality Model</dc:title>
  <dc:creator>James LW</dc:creator>
  <cp:lastModifiedBy>James LW</cp:lastModifiedBy>
  <cp:revision>7</cp:revision>
  <dcterms:created xsi:type="dcterms:W3CDTF">2018-04-08T12:03:31Z</dcterms:created>
  <dcterms:modified xsi:type="dcterms:W3CDTF">2018-04-08T12:08:57Z</dcterms:modified>
</cp:coreProperties>
</file>